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7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34A028-E65D-4B1F-B83F-A37D661D848F}" type="datetimeFigureOut">
              <a:rPr lang="ru-RU" smtClean="0"/>
              <a:pPr/>
              <a:t>29.09.2021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5707848-CD91-4112-B997-5DFFD1AA1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886200"/>
            <a:ext cx="6415110" cy="261463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800 лет  со дня  рождения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85728"/>
            <a:ext cx="7358114" cy="342902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8000" i="1" dirty="0" smtClean="0">
                <a:solidFill>
                  <a:srgbClr val="FF0000"/>
                </a:solidFill>
              </a:rPr>
              <a:t>Александр</a:t>
            </a:r>
            <a:br>
              <a:rPr lang="ru-RU" sz="8000" i="1" dirty="0" smtClean="0">
                <a:solidFill>
                  <a:srgbClr val="FF0000"/>
                </a:solidFill>
              </a:rPr>
            </a:br>
            <a:r>
              <a:rPr lang="ru-RU" sz="8000" i="1" dirty="0" smtClean="0">
                <a:solidFill>
                  <a:srgbClr val="FF0000"/>
                </a:solidFill>
              </a:rPr>
              <a:t>Невский</a:t>
            </a:r>
            <a:br>
              <a:rPr lang="ru-RU" sz="8000" i="1" dirty="0" smtClean="0">
                <a:solidFill>
                  <a:srgbClr val="FF0000"/>
                </a:solidFill>
              </a:rPr>
            </a:br>
            <a:r>
              <a:rPr lang="ru-RU" sz="3600" i="1" dirty="0" smtClean="0">
                <a:solidFill>
                  <a:srgbClr val="0070C0"/>
                </a:solidFill>
              </a:rPr>
              <a:t>1220 – 1263 год</a:t>
            </a:r>
            <a:endParaRPr lang="ru-RU" sz="36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Жизнь Александра Невского началась 13 мая 1221 года. Его отцом стал Ярослав Всеволодович, а матерью – Ростислава </a:t>
            </a:r>
            <a:r>
              <a:rPr lang="ru-RU" dirty="0" err="1" smtClean="0"/>
              <a:t>Мстиславна</a:t>
            </a:r>
            <a:r>
              <a:rPr lang="ru-RU" dirty="0" smtClean="0"/>
              <a:t>. Детство мальчика прошло в </a:t>
            </a:r>
            <a:r>
              <a:rPr lang="ru-RU" dirty="0" err="1" smtClean="0"/>
              <a:t>Переяславле-Залесском</a:t>
            </a:r>
            <a:r>
              <a:rPr lang="ru-RU" dirty="0" smtClean="0"/>
              <a:t>, но длилось оно недолго. Уже в девятилетнем возрасте Александр был отправлен править Новгородом вместе с братом Фёдором. В 1233 году Федор скончался, а ещё через три года Ярослав Всеволодович отбыл в Киев. Таким образом, Александр уже в 15 лет стал единоличным правителем Новгорода.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биография 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72000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Александра стали называть Невским, благодаря битве на Неве. Это сражение принесло князю всемирную известность. Невская битва произошла в 1240 году на берегу реки Невы. Сражение шло против шведов, которые хотели захватить Псков и Новгород. Примечательно, что войско Александра без поддержки основной армии смогло одержать победу над противником. Перед битвой князь вышел к войскам со словами поддержки, которые дошли до наших дней благодаря летописям. Эти слова вдохновили воинов, и те смогли одержать уверенную и сокрушительную победу. Шведы понесли огромные потери и были вынуждены отступить. </a:t>
            </a:r>
            <a:r>
              <a:rPr lang="ru-RU" sz="8000" dirty="0" err="1" smtClean="0"/>
              <a:t>есмотря</a:t>
            </a:r>
            <a:r>
              <a:rPr lang="ru-RU" sz="8000" dirty="0" smtClean="0"/>
              <a:t> на успешный исход Невской битвы, у Александра возник конфликт с новгородцами, и князь был вынужден покинуть город. Но в 1241 году на территорию Новгорода вторгся Ливонский орден, состоящий из немецких и датских войск. Новгородцы были вынуждены обратиться за помощью к князю. Александр не подвёл – придя со своим войском, он освободил захваченные Ливонским орденом города, а затем повёл свои отряды к вражеской границе. Там, на Чудском озере, и состоялась решающая битва.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НЕВСКАЯ  БИТВА.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5 апреля 1242 года на льду Чудского озера встретились войска Александра Невского и Ливонского ордена. Благодаря хитроумной тактике князя вражеские войска были окружены с флангов и разбиты. Остатки отрядов попытались скрыться с места сражения, убегая по замёрзшему озеру. На протяжении 7,4 км их преследовали княжеские войска. По поводу этой погони существует несколько версий. Очень популярна информация о том, что воины Ливонского ордена были облачены в тяжёлые доспехи. Тонкий лёд Чудского озера не выдерживал их веса и трескался. Поэтому большинство тех врагов, кто остался в живых, утонуло. Однако в </a:t>
            </a:r>
            <a:r>
              <a:rPr lang="ru-RU" dirty="0" err="1" smtClean="0"/>
              <a:t>Википедии</a:t>
            </a:r>
            <a:r>
              <a:rPr lang="ru-RU" dirty="0" smtClean="0"/>
              <a:t> упоминается, что эта информация появилась только в поздних источниках. А вот в записях, сделанных в ближайшие годы после битвы, ничего об этом не сказано. Так или иначе, Ледовое побоище имело решающее значение. После него было заключено перемирие и для городов Руси больше не было угрозы со стороны ордена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ЛЕДОВОЕ ПОБОИЩЕ.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Александр прославился не только победами в знаменитых битвах. Он понимал, что для защиты страны одних сражений недостаточно. Поэтому в 1247 году после смерти Ярослава Всеволодовича Александр поехал с визитом к ордынскому хану Батыю. Переговоры прошли успешно, поэтому князь получил в управление Киевское княжество, а его брат Андрей – Владимирское. В 1252 году Андрей отрёкся от Владимирского княжества и сбежал. Это чуть не спровоцировало новый конфликт с </a:t>
            </a:r>
            <a:r>
              <a:rPr lang="ru-RU" sz="7200" dirty="0" err="1" smtClean="0"/>
              <a:t>татаро-монголами</a:t>
            </a:r>
            <a:r>
              <a:rPr lang="ru-RU" sz="7200" dirty="0" smtClean="0"/>
              <a:t>, но Александр снова нанёс визит в Орду. Тем самым он добился возможности управлять и Владимирским княжеством. В дальнейшем Александр продолжал придерживаться этой же линии поведения. Такая политика двояко воспринимается обществом. Многие считали и считают Невского практически предателем, не понимая, почему он постоянно контактировал с Ордой. К тому же Невский не только посещал ханов, но и всячески способствовал претворению в жизнь их планов. Например, в 1257 году Александр помог Орде провести перепись населения Руси, против которой был весь народ. Да и в целом в отношениях с </a:t>
            </a:r>
            <a:r>
              <a:rPr lang="ru-RU" sz="7200" dirty="0" err="1" smtClean="0"/>
              <a:t>татаро-монголами</a:t>
            </a:r>
            <a:r>
              <a:rPr lang="ru-RU" sz="7200" dirty="0" smtClean="0"/>
              <a:t> он проявлял покорность и, не скупясь, платил дань. С другой стороны, благодаря такой политике он смог освободить Русь от обязательств предоставлять Орде войска для военных походов и избавил страну от татаро-монгольских набегов. Главным для него было выживание, как собственное, так и всего народа. И он с успехом справился с этой задачей.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ГОДЫ ПРАВЛЕНИЯ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Самые значительные победы были одержаны Александром в молодости. Например, Невскую битву он выиграл в двадцатилетнем возрасте, а Ледовое побоище – в 22 года. Ни одно сражение с участием этого великого полководца не было проиграно. Невский стал единственным правителем, кто не стал подстраиваться под католическую церковь. В 1547 году Александр Невский был канонизирован Русской православной церковью. Об этом полководце снято несколько фильмов, самым известным из которых стал «Александр Невский», выпущенный в 1938 году. До наших дней не дошёл ни один портрет великого полководца, сделанный при жизни. Поэтому на ордене Александра Невского изображён актёр, сыгравший роль князя в одноимённом фильме. Несмотря на двоякое отношение народа к личности полководца, в 2008 году Александра Невского выбрали победителем в конкурсе «Имя России».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ЛЮБОПЫТНЫЕ ФАКТЫ.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 время очередного визита к </a:t>
            </a:r>
            <a:r>
              <a:rPr lang="ru-RU" dirty="0" err="1" smtClean="0"/>
              <a:t>татаро-монголам</a:t>
            </a:r>
            <a:r>
              <a:rPr lang="ru-RU" dirty="0" smtClean="0"/>
              <a:t>, который состоялся в 1262 году, князь Александр Невский сильно заболел. К моменту возвращения на родину его состояние было совсем тяжёлым. Перед смертью князь успел принять православие под именем Алексия. Его жизнь завершилась 14 ноября 1263 года, похороны прошли во Владимирском Рождественском.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СМЕРТЬ.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57</TotalTime>
  <Words>858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Александр Невский 1220 – 1263 год</vt:lpstr>
      <vt:lpstr>Краткая биография :</vt:lpstr>
      <vt:lpstr>НЕВСКАЯ  БИТВА.</vt:lpstr>
      <vt:lpstr>ЛЕДОВОЕ ПОБОИЩЕ.</vt:lpstr>
      <vt:lpstr>ГОДЫ ПРАВЛЕНИЯ</vt:lpstr>
      <vt:lpstr>ЛЮБОПЫТНЫЕ ФАКТЫ.</vt:lpstr>
      <vt:lpstr>СМЕРТЬ.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Невский</dc:title>
  <dc:creator>Библиотека</dc:creator>
  <cp:lastModifiedBy>Библиотека</cp:lastModifiedBy>
  <cp:revision>9</cp:revision>
  <dcterms:created xsi:type="dcterms:W3CDTF">2021-09-24T02:31:39Z</dcterms:created>
  <dcterms:modified xsi:type="dcterms:W3CDTF">2021-09-29T00:49:04Z</dcterms:modified>
</cp:coreProperties>
</file>